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modernComment_10D_5B87608E.xml" ContentType="application/vnd.ms-powerpoint.comments+xml"/>
  <Override PartName="/ppt/comments/modernComment_10E_6AEE01F2.xml" ContentType="application/vnd.ms-powerpoint.comments+xml"/>
  <Override PartName="/ppt/comments/modernComment_10F_12D88822.xml" ContentType="application/vnd.ms-powerpoint.comments+xml"/>
  <Override PartName="/ppt/comments/modernComment_110_578A2BDC.xml" ContentType="application/vnd.ms-powerpoint.comments+xml"/>
  <Override PartName="/ppt/comments/modernComment_111_6F2C742.xml" ContentType="application/vnd.ms-powerpoint.comments+xml"/>
  <Override PartName="/ppt/comments/modernComment_112_27CF2666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69" r:id="rId5"/>
    <p:sldId id="270" r:id="rId6"/>
    <p:sldId id="271" r:id="rId7"/>
    <p:sldId id="272" r:id="rId8"/>
    <p:sldId id="273" r:id="rId9"/>
    <p:sldId id="274" r:id="rId10"/>
    <p:sldId id="275" r:id="rId11"/>
  </p:sldIdLst>
  <p:sldSz cx="13433425" cy="75565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B720718-CD4F-2640-0848-E1035992B5D6}" name="Erika Zavan" initials="EZ" userId="S::ezavan@medicinesforeurope.com::2c5e3ef4-1a6b-437a-9ce3-a254cc29ced2" providerId="AD"/>
  <p188:author id="{61F64347-A0E3-5F2B-759D-00DECA477171}" name="Andrea Martinez Cruz" initials="AM" userId="S::amartinez@medicinesforeurope.com::6a9b0535-4183-4ea8-b83f-dca20556ece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65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omments/modernComment_10D_5B87608E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F6344AC1-4C21-41B1-8C62-B9955C81EE03}" authorId="{DB720718-CD4F-2640-0848-E1035992B5D6}" created="2025-08-04T07:37:16.604">
    <pc:sldMkLst xmlns:pc="http://schemas.microsoft.com/office/powerpoint/2013/main/command">
      <pc:docMk/>
      <pc:sldMk cId="1535598734" sldId="269"/>
    </pc:sldMkLst>
    <p188:txBody>
      <a:bodyPr/>
      <a:lstStyle/>
      <a:p>
        <a:r>
          <a:rPr lang="en-BE"/>
          <a:t>Version 1 (to make bigger and thought to be shared in a PDF or visual in social media)</a:t>
        </a:r>
      </a:p>
    </p188:txBody>
  </p188:cm>
</p188:cmLst>
</file>

<file path=ppt/comments/modernComment_10E_6AEE01F2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9981B03A-156A-4837-817E-A28761648A66}" authorId="{DB720718-CD4F-2640-0848-E1035992B5D6}" created="2025-08-04T07:37:16.604">
    <pc:sldMkLst xmlns:pc="http://schemas.microsoft.com/office/powerpoint/2013/main/command">
      <pc:docMk/>
      <pc:sldMk cId="1535598734" sldId="269"/>
    </pc:sldMkLst>
    <p188:txBody>
      <a:bodyPr/>
      <a:lstStyle/>
      <a:p>
        <a:r>
          <a:rPr lang="en-BE"/>
          <a:t>Version 1 (to make bigger and thought to be shared in a PDF or visual in social media)</a:t>
        </a:r>
      </a:p>
    </p188:txBody>
  </p188:cm>
</p188:cmLst>
</file>

<file path=ppt/comments/modernComment_10F_12D88822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67597F1B-C557-4E96-B829-DF59CA228A84}" authorId="{DB720718-CD4F-2640-0848-E1035992B5D6}" created="2025-08-04T07:37:16.604">
    <pc:sldMkLst xmlns:pc="http://schemas.microsoft.com/office/powerpoint/2013/main/command">
      <pc:docMk/>
      <pc:sldMk cId="1535598734" sldId="269"/>
    </pc:sldMkLst>
    <p188:txBody>
      <a:bodyPr/>
      <a:lstStyle/>
      <a:p>
        <a:r>
          <a:rPr lang="en-BE"/>
          <a:t>Version 1 (to make bigger and thought to be shared in a PDF or visual in social media)</a:t>
        </a:r>
      </a:p>
    </p188:txBody>
  </p188:cm>
</p188:cmLst>
</file>

<file path=ppt/comments/modernComment_110_578A2BDC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AD8F7668-961B-4E96-8E80-5C56591F36A1}" authorId="{DB720718-CD4F-2640-0848-E1035992B5D6}" created="2025-08-04T07:37:16.604">
    <pc:sldMkLst xmlns:pc="http://schemas.microsoft.com/office/powerpoint/2013/main/command">
      <pc:docMk/>
      <pc:sldMk cId="1535598734" sldId="269"/>
    </pc:sldMkLst>
    <p188:txBody>
      <a:bodyPr/>
      <a:lstStyle/>
      <a:p>
        <a:r>
          <a:rPr lang="en-BE"/>
          <a:t>Version 1 (to make bigger and thought to be shared in a PDF or visual in social media)</a:t>
        </a:r>
      </a:p>
    </p188:txBody>
  </p188:cm>
</p188:cmLst>
</file>

<file path=ppt/comments/modernComment_111_6F2C742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8E509E73-96B7-445D-BB33-C1EA82D3692A}" authorId="{DB720718-CD4F-2640-0848-E1035992B5D6}" created="2025-08-04T07:37:16.604">
    <pc:sldMkLst xmlns:pc="http://schemas.microsoft.com/office/powerpoint/2013/main/command">
      <pc:docMk/>
      <pc:sldMk cId="1535598734" sldId="269"/>
    </pc:sldMkLst>
    <p188:txBody>
      <a:bodyPr/>
      <a:lstStyle/>
      <a:p>
        <a:r>
          <a:rPr lang="en-BE"/>
          <a:t>Version 1 (to make bigger and thought to be shared in a PDF or visual in social media)</a:t>
        </a:r>
      </a:p>
    </p188:txBody>
  </p188:cm>
</p188:cmLst>
</file>

<file path=ppt/comments/modernComment_112_27CF2666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81A7E017-D133-45A2-94C3-58B71F8546F2}" authorId="{DB720718-CD4F-2640-0848-E1035992B5D6}" created="2025-08-04T07:37:16.604">
    <pc:sldMkLst xmlns:pc="http://schemas.microsoft.com/office/powerpoint/2013/main/command">
      <pc:docMk/>
      <pc:sldMk cId="1535598734" sldId="269"/>
    </pc:sldMkLst>
    <p188:txBody>
      <a:bodyPr/>
      <a:lstStyle/>
      <a:p>
        <a:r>
          <a:rPr lang="en-BE"/>
          <a:t>Version 1 (to make bigger and thought to be shared in a PDF or visual in social media)</a:t>
        </a:r>
      </a:p>
    </p188:txBody>
  </p188:cm>
</p188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1526" y="2130427"/>
            <a:ext cx="9763962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3052" y="3886200"/>
            <a:ext cx="804091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7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9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1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043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647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28087" y="274640"/>
            <a:ext cx="2584578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4351" y="274640"/>
            <a:ext cx="7562284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12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922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7395" y="4406902"/>
            <a:ext cx="9763962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7395" y="2906715"/>
            <a:ext cx="9763962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39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2pPr>
            <a:lvl3pPr marL="9144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716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4pPr>
            <a:lvl5pPr marL="1828955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5pPr>
            <a:lvl6pPr marL="2286193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6pPr>
            <a:lvl7pPr marL="2743431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7pPr>
            <a:lvl8pPr marL="3200670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8pPr>
            <a:lvl9pPr marL="3657909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352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4351" y="1600202"/>
            <a:ext cx="507343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1"/>
            </a:lvl4pPr>
            <a:lvl5pPr>
              <a:defRPr sz="1801"/>
            </a:lvl5pPr>
            <a:lvl6pPr>
              <a:defRPr sz="1801"/>
            </a:lvl6pPr>
            <a:lvl7pPr>
              <a:defRPr sz="1801"/>
            </a:lvl7pPr>
            <a:lvl8pPr>
              <a:defRPr sz="1801"/>
            </a:lvl8pPr>
            <a:lvl9pPr>
              <a:defRPr sz="180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39232" y="1600202"/>
            <a:ext cx="507343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1"/>
            </a:lvl4pPr>
            <a:lvl5pPr>
              <a:defRPr sz="1801"/>
            </a:lvl5pPr>
            <a:lvl6pPr>
              <a:defRPr sz="1801"/>
            </a:lvl6pPr>
            <a:lvl7pPr>
              <a:defRPr sz="1801"/>
            </a:lvl7pPr>
            <a:lvl8pPr>
              <a:defRPr sz="1801"/>
            </a:lvl8pPr>
            <a:lvl9pPr>
              <a:defRPr sz="180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210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4351" y="1535113"/>
            <a:ext cx="507542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39" indent="0">
              <a:buNone/>
              <a:defRPr sz="2000" b="1"/>
            </a:lvl2pPr>
            <a:lvl3pPr marL="914477" indent="0">
              <a:buNone/>
              <a:defRPr sz="1801" b="1"/>
            </a:lvl3pPr>
            <a:lvl4pPr marL="1371716" indent="0">
              <a:buNone/>
              <a:defRPr sz="1600" b="1"/>
            </a:lvl4pPr>
            <a:lvl5pPr marL="1828955" indent="0">
              <a:buNone/>
              <a:defRPr sz="1600" b="1"/>
            </a:lvl5pPr>
            <a:lvl6pPr marL="2286193" indent="0">
              <a:buNone/>
              <a:defRPr sz="1600" b="1"/>
            </a:lvl6pPr>
            <a:lvl7pPr marL="2743431" indent="0">
              <a:buNone/>
              <a:defRPr sz="1600" b="1"/>
            </a:lvl7pPr>
            <a:lvl8pPr marL="3200670" indent="0">
              <a:buNone/>
              <a:defRPr sz="1600" b="1"/>
            </a:lvl8pPr>
            <a:lvl9pPr marL="36579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4351" y="2174875"/>
            <a:ext cx="507542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1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35246" y="1535113"/>
            <a:ext cx="507742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39" indent="0">
              <a:buNone/>
              <a:defRPr sz="2000" b="1"/>
            </a:lvl2pPr>
            <a:lvl3pPr marL="914477" indent="0">
              <a:buNone/>
              <a:defRPr sz="1801" b="1"/>
            </a:lvl3pPr>
            <a:lvl4pPr marL="1371716" indent="0">
              <a:buNone/>
              <a:defRPr sz="1600" b="1"/>
            </a:lvl4pPr>
            <a:lvl5pPr marL="1828955" indent="0">
              <a:buNone/>
              <a:defRPr sz="1600" b="1"/>
            </a:lvl5pPr>
            <a:lvl6pPr marL="2286193" indent="0">
              <a:buNone/>
              <a:defRPr sz="1600" b="1"/>
            </a:lvl6pPr>
            <a:lvl7pPr marL="2743431" indent="0">
              <a:buNone/>
              <a:defRPr sz="1600" b="1"/>
            </a:lvl7pPr>
            <a:lvl8pPr marL="3200670" indent="0">
              <a:buNone/>
              <a:defRPr sz="1600" b="1"/>
            </a:lvl8pPr>
            <a:lvl9pPr marL="36579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35246" y="2174875"/>
            <a:ext cx="50774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1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11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246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775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352" y="273050"/>
            <a:ext cx="377914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1104" y="273053"/>
            <a:ext cx="642156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352" y="1435101"/>
            <a:ext cx="3779149" cy="4691063"/>
          </a:xfrm>
        </p:spPr>
        <p:txBody>
          <a:bodyPr/>
          <a:lstStyle>
            <a:lvl1pPr marL="0" indent="0">
              <a:buNone/>
              <a:defRPr sz="1401"/>
            </a:lvl1pPr>
            <a:lvl2pPr marL="457239" indent="0">
              <a:buNone/>
              <a:defRPr sz="1200"/>
            </a:lvl2pPr>
            <a:lvl3pPr marL="914477" indent="0">
              <a:buNone/>
              <a:defRPr sz="1001"/>
            </a:lvl3pPr>
            <a:lvl4pPr marL="1371716" indent="0">
              <a:buNone/>
              <a:defRPr sz="900"/>
            </a:lvl4pPr>
            <a:lvl5pPr marL="1828955" indent="0">
              <a:buNone/>
              <a:defRPr sz="900"/>
            </a:lvl5pPr>
            <a:lvl6pPr marL="2286193" indent="0">
              <a:buNone/>
              <a:defRPr sz="900"/>
            </a:lvl6pPr>
            <a:lvl7pPr marL="2743431" indent="0">
              <a:buNone/>
              <a:defRPr sz="900"/>
            </a:lvl7pPr>
            <a:lvl8pPr marL="3200670" indent="0">
              <a:buNone/>
              <a:defRPr sz="900"/>
            </a:lvl8pPr>
            <a:lvl9pPr marL="36579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704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1535" y="4800600"/>
            <a:ext cx="6892209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51535" y="612775"/>
            <a:ext cx="6892209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39" indent="0">
              <a:buNone/>
              <a:defRPr sz="2800"/>
            </a:lvl2pPr>
            <a:lvl3pPr marL="914477" indent="0">
              <a:buNone/>
              <a:defRPr sz="2400"/>
            </a:lvl3pPr>
            <a:lvl4pPr marL="1371716" indent="0">
              <a:buNone/>
              <a:defRPr sz="2000"/>
            </a:lvl4pPr>
            <a:lvl5pPr marL="1828955" indent="0">
              <a:buNone/>
              <a:defRPr sz="2000"/>
            </a:lvl5pPr>
            <a:lvl6pPr marL="2286193" indent="0">
              <a:buNone/>
              <a:defRPr sz="2000"/>
            </a:lvl6pPr>
            <a:lvl7pPr marL="2743431" indent="0">
              <a:buNone/>
              <a:defRPr sz="2000"/>
            </a:lvl7pPr>
            <a:lvl8pPr marL="3200670" indent="0">
              <a:buNone/>
              <a:defRPr sz="2000"/>
            </a:lvl8pPr>
            <a:lvl9pPr marL="36579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51535" y="5367339"/>
            <a:ext cx="6892209" cy="804862"/>
          </a:xfrm>
        </p:spPr>
        <p:txBody>
          <a:bodyPr/>
          <a:lstStyle>
            <a:lvl1pPr marL="0" indent="0">
              <a:buNone/>
              <a:defRPr sz="1401"/>
            </a:lvl1pPr>
            <a:lvl2pPr marL="457239" indent="0">
              <a:buNone/>
              <a:defRPr sz="1200"/>
            </a:lvl2pPr>
            <a:lvl3pPr marL="914477" indent="0">
              <a:buNone/>
              <a:defRPr sz="1001"/>
            </a:lvl3pPr>
            <a:lvl4pPr marL="1371716" indent="0">
              <a:buNone/>
              <a:defRPr sz="900"/>
            </a:lvl4pPr>
            <a:lvl5pPr marL="1828955" indent="0">
              <a:buNone/>
              <a:defRPr sz="900"/>
            </a:lvl5pPr>
            <a:lvl6pPr marL="2286193" indent="0">
              <a:buNone/>
              <a:defRPr sz="900"/>
            </a:lvl6pPr>
            <a:lvl7pPr marL="2743431" indent="0">
              <a:buNone/>
              <a:defRPr sz="900"/>
            </a:lvl7pPr>
            <a:lvl8pPr marL="3200670" indent="0">
              <a:buNone/>
              <a:defRPr sz="900"/>
            </a:lvl8pPr>
            <a:lvl9pPr marL="36579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773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4351" y="274639"/>
            <a:ext cx="10338313" cy="1143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4351" y="1600202"/>
            <a:ext cx="1033831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4351" y="6356352"/>
            <a:ext cx="26803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24730" y="6356352"/>
            <a:ext cx="36375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2360" y="6356352"/>
            <a:ext cx="26803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430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7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29" indent="-342929" algn="l" defTabSz="91447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3012" indent="-285774" algn="l" defTabSz="91447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97" indent="-228619" algn="l" defTabSz="91447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36" indent="-228619" algn="l" defTabSz="91447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573" indent="-228619" algn="l" defTabSz="91447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12" indent="-228619" algn="l" defTabSz="9144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51" indent="-228619" algn="l" defTabSz="9144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289" indent="-228619" algn="l" defTabSz="9144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28" indent="-228619" algn="l" defTabSz="9144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77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39" algn="l" defTabSz="914477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77" algn="l" defTabSz="914477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716" algn="l" defTabSz="914477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955" algn="l" defTabSz="914477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193" algn="l" defTabSz="914477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431" algn="l" defTabSz="914477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670" algn="l" defTabSz="914477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909" algn="l" defTabSz="914477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microsoft.com/office/2018/10/relationships/comments" Target="../comments/modernComment_10D_5B87608E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microsoft.com/office/2018/10/relationships/comments" Target="../comments/modernComment_10E_6AEE01F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microsoft.com/office/2018/10/relationships/comments" Target="../comments/modernComment_10F_12D8882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microsoft.com/office/2018/10/relationships/comments" Target="../comments/modernComment_110_578A2BDC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microsoft.com/office/2018/10/relationships/comments" Target="../comments/modernComment_111_6F2C74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microsoft.com/office/2018/10/relationships/comments" Target="../comments/modernComment_112_27CF266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F1F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B44119A-9085-56AE-9FC7-1651942ACE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41C88E45-64FE-B389-0BEB-DE2D8CB7B3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"/>
            <a:ext cx="13433425" cy="7556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598734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3A169A-9254-F17F-1769-688BC2B6F5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FF928529-7BAB-D650-53E3-BBD1787C73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066"/>
            <a:ext cx="13433425" cy="755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982962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5A8682-9938-A4B6-0482-9F641E1417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42C2374D-CE3B-871C-3577-92E84E0BC6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99"/>
            <a:ext cx="13433425" cy="7556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80514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EA5CB1-603E-6FDD-6B83-8EE0756331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F6484233-4282-D55E-7385-CD95BE5F51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99"/>
            <a:ext cx="13433425" cy="7556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672988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47CC27-623F-BE1F-9EDA-AB5D546338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356E748D-9EF3-41C1-FBDA-36863ABD74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99"/>
            <a:ext cx="13433425" cy="7556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74018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78C72F-97AF-EBDC-3982-A1B57491D1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AE65546C-5605-2EFA-04AA-5E8C446687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99"/>
            <a:ext cx="13433425" cy="7556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887206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633CCB-C2F6-404D-2C75-542E059BE3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AE7F1ADA-35D9-2204-7825-17E032F252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99"/>
            <a:ext cx="13433425" cy="7556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94073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E95CAAC593E741AFFE8A63B94CE564" ma:contentTypeVersion="18" ma:contentTypeDescription="Crée un document." ma:contentTypeScope="" ma:versionID="a5070bc34bf4056d30da42560e2b8b2f">
  <xsd:schema xmlns:xsd="http://www.w3.org/2001/XMLSchema" xmlns:xs="http://www.w3.org/2001/XMLSchema" xmlns:p="http://schemas.microsoft.com/office/2006/metadata/properties" xmlns:ns2="1d2e540a-9bac-4687-8d31-fc63dd2aa891" xmlns:ns3="c82fed84-8329-4430-a097-e1bfd73e16ed" targetNamespace="http://schemas.microsoft.com/office/2006/metadata/properties" ma:root="true" ma:fieldsID="7d72c4aad6662d69c7f9ab895de2f9af" ns2:_="" ns3:_="">
    <xsd:import namespace="1d2e540a-9bac-4687-8d31-fc63dd2aa891"/>
    <xsd:import namespace="c82fed84-8329-4430-a097-e1bfd73e16e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2e540a-9bac-4687-8d31-fc63dd2aa89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94c91f35-80b3-428a-a1c9-635ea25da8a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2fed84-8329-4430-a097-e1bfd73e16ed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2b329d0-3eb6-4e8b-b958-b317727bc867}" ma:internalName="TaxCatchAll" ma:showField="CatchAllData" ma:web="c82fed84-8329-4430-a097-e1bfd73e16e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d2e540a-9bac-4687-8d31-fc63dd2aa891">
      <Terms xmlns="http://schemas.microsoft.com/office/infopath/2007/PartnerControls"/>
    </lcf76f155ced4ddcb4097134ff3c332f>
    <TaxCatchAll xmlns="c82fed84-8329-4430-a097-e1bfd73e16ed" xsi:nil="true"/>
  </documentManagement>
</p:properties>
</file>

<file path=customXml/itemProps1.xml><?xml version="1.0" encoding="utf-8"?>
<ds:datastoreItem xmlns:ds="http://schemas.openxmlformats.org/officeDocument/2006/customXml" ds:itemID="{4CF41C83-3A17-4472-AC18-F4DC4581012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DF07ACC-49C7-4020-926D-00ED82E479F7}">
  <ds:schemaRefs>
    <ds:schemaRef ds:uri="1d2e540a-9bac-4687-8d31-fc63dd2aa891"/>
    <ds:schemaRef ds:uri="c82fed84-8329-4430-a097-e1bfd73e16e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BB0698E2-2D42-4EEE-BAA9-BCEB260C8D42}">
  <ds:schemaRefs>
    <ds:schemaRef ds:uri="http://schemas.microsoft.com/office/infopath/2007/PartnerControls"/>
    <ds:schemaRef ds:uri="http://purl.org/dc/terms/"/>
    <ds:schemaRef ds:uri="http://schemas.microsoft.com/office/2006/metadata/properties"/>
    <ds:schemaRef ds:uri="c82fed84-8329-4430-a097-e1bfd73e16ed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1d2e540a-9bac-4687-8d31-fc63dd2aa891"/>
    <ds:schemaRef ds:uri="http://purl.org/dc/dcmitype/"/>
    <ds:schemaRef ds:uri="http://www.w3.org/XML/1998/namespace"/>
  </ds:schemaRefs>
</ds:datastoreItem>
</file>

<file path=docMetadata/LabelInfo.xml><?xml version="1.0" encoding="utf-8"?>
<clbl:labelList xmlns:clbl="http://schemas.microsoft.com/office/2020/mipLabelMetadata">
  <clbl:label id="{2e35390f-e6ee-412d-a06d-7d26a1590994}" enabled="0" method="" siteId="{2e35390f-e6ee-412d-a06d-7d26a1590994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Personalizado</PresentationFormat>
  <Paragraphs>0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0" baseType="lpstr">
      <vt:lpstr>Arial</vt:lpstr>
      <vt:lpstr>Calibri</vt:lpstr>
      <vt:lpstr>1_Office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Andrea Martinez Cruz</dc:creator>
  <cp:lastModifiedBy>JOSÉ A. GARCÍA SÁNCHEZ</cp:lastModifiedBy>
  <cp:revision>4</cp:revision>
  <dcterms:created xsi:type="dcterms:W3CDTF">2025-07-15T16:44:07Z</dcterms:created>
  <dcterms:modified xsi:type="dcterms:W3CDTF">2025-08-12T14:53:31Z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0x010100ECE95CAAC593E741AFFE8A63B94CE564</vt:lpwstr>
  </property>
  <property fmtid="{D5CDD505-2E9C-101B-9397-08002B2CF9AE}" pid="3" name="MediaServiceImageTags">
    <vt:lpwstr/>
  </property>
</Properties>
</file>